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2BE2DA0-8AB1-4D78-9CCF-A4E99D4F144F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71F477-393C-4DFC-9495-4D9AD0EB23E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Coffee: A Drug?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C.W Post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C.W. Post Obsessive Inventor.</a:t>
            </a:r>
          </a:p>
          <a:p>
            <a:r>
              <a:rPr lang="en-US" dirty="0" smtClean="0"/>
              <a:t>Founder of a Hardware store </a:t>
            </a:r>
          </a:p>
          <a:p>
            <a:r>
              <a:rPr lang="en-US" dirty="0" smtClean="0"/>
              <a:t>Moved from place to place, new invention after another</a:t>
            </a:r>
          </a:p>
          <a:p>
            <a:r>
              <a:rPr lang="en-US" dirty="0" smtClean="0"/>
              <a:t>Creator of (healthier) drink compared to coffee </a:t>
            </a:r>
            <a:endParaRPr lang="en-US" dirty="0"/>
          </a:p>
        </p:txBody>
      </p:sp>
      <p:pic>
        <p:nvPicPr>
          <p:cNvPr id="4" name="Picture 3" descr="h55_53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1184" y="0"/>
            <a:ext cx="1772816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</TotalTime>
  <Words>37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Module</vt:lpstr>
      <vt:lpstr>Coffee: A Drug?</vt:lpstr>
      <vt:lpstr>C.W Post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Coffee: A Drug?</dc:title>
  <dc:creator>stu119a</dc:creator>
  <cp:lastModifiedBy>stu119a</cp:lastModifiedBy>
  <cp:revision>2</cp:revision>
  <dcterms:created xsi:type="dcterms:W3CDTF">2011-06-08T14:16:02Z</dcterms:created>
  <dcterms:modified xsi:type="dcterms:W3CDTF">2011-06-08T14:27:54Z</dcterms:modified>
</cp:coreProperties>
</file>